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2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229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045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3157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06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05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11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033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63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27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031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D5A52-F655-4A52-BF34-1E29BD8D6A0A}" type="datetimeFigureOut">
              <a:rPr lang="fr-FR" smtClean="0"/>
              <a:t>23/05/2011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A9C21-2EBB-4775-BF8A-BF1DC9E0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13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2658" y="378375"/>
            <a:ext cx="108012" cy="5786929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640970" y="378375"/>
            <a:ext cx="108012" cy="5786929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832658" y="260648"/>
            <a:ext cx="2916324" cy="11772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40670" y="6047577"/>
            <a:ext cx="180020" cy="11772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532958" y="6058627"/>
            <a:ext cx="108012" cy="10667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>
            <a:off x="940670" y="6165304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3640970" y="6165304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760650" y="6381328"/>
            <a:ext cx="29883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60000">
            <a:off x="432753" y="2361052"/>
            <a:ext cx="4265230" cy="1969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Connecteur droit 15"/>
          <p:cNvCxnSpPr/>
          <p:nvPr/>
        </p:nvCxnSpPr>
        <p:spPr>
          <a:xfrm flipH="1">
            <a:off x="1192698" y="2636912"/>
            <a:ext cx="576064" cy="936104"/>
          </a:xfrm>
          <a:prstGeom prst="line">
            <a:avLst/>
          </a:prstGeom>
          <a:ln w="155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894776" y="616530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2480</a:t>
            </a:r>
            <a:endParaRPr lang="fr-FR" sz="1200" dirty="0"/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3586964" y="6303804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887546" y="6315235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165078" y="3450706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328602" y="3666730"/>
            <a:ext cx="9444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279670" y="3458081"/>
            <a:ext cx="521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140</a:t>
            </a:r>
            <a:endParaRPr lang="fr-FR" sz="1200" dirty="0"/>
          </a:p>
        </p:txBody>
      </p:sp>
      <p:cxnSp>
        <p:nvCxnSpPr>
          <p:cNvPr id="34" name="Connecteur droit 33"/>
          <p:cNvCxnSpPr/>
          <p:nvPr/>
        </p:nvCxnSpPr>
        <p:spPr>
          <a:xfrm flipV="1">
            <a:off x="1111072" y="3589206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887546" y="3589206"/>
            <a:ext cx="108012" cy="138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328602" y="2636912"/>
            <a:ext cx="1368152" cy="95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>
            <a:off x="1273090" y="3345578"/>
            <a:ext cx="207640" cy="105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1561122" y="3536642"/>
            <a:ext cx="207640" cy="1051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 rot="2054060">
            <a:off x="239474" y="2498412"/>
            <a:ext cx="521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230</a:t>
            </a:r>
            <a:endParaRPr lang="fr-FR" sz="1200" dirty="0"/>
          </a:p>
        </p:txBody>
      </p:sp>
      <p:cxnSp>
        <p:nvCxnSpPr>
          <p:cNvPr id="49" name="Connecteur droit 48"/>
          <p:cNvCxnSpPr/>
          <p:nvPr/>
        </p:nvCxnSpPr>
        <p:spPr>
          <a:xfrm>
            <a:off x="1093968" y="5373216"/>
            <a:ext cx="26722" cy="930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3532958" y="5373216"/>
            <a:ext cx="0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flipV="1">
            <a:off x="995558" y="5877272"/>
            <a:ext cx="2645412" cy="3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/>
          <p:cNvSpPr txBox="1"/>
          <p:nvPr/>
        </p:nvSpPr>
        <p:spPr>
          <a:xfrm>
            <a:off x="1894776" y="5669107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2200</a:t>
            </a:r>
            <a:endParaRPr lang="fr-FR" sz="1200" dirty="0"/>
          </a:p>
        </p:txBody>
      </p:sp>
      <p:cxnSp>
        <p:nvCxnSpPr>
          <p:cNvPr id="53" name="Connecteur droit 52"/>
          <p:cNvCxnSpPr/>
          <p:nvPr/>
        </p:nvCxnSpPr>
        <p:spPr>
          <a:xfrm flipV="1">
            <a:off x="3478952" y="5799748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V="1">
            <a:off x="1039962" y="5811179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>
            <a:off x="1105822" y="5365841"/>
            <a:ext cx="0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860009" y="5581865"/>
            <a:ext cx="7011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1093968" y="5373216"/>
            <a:ext cx="467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140</a:t>
            </a:r>
            <a:endParaRPr lang="fr-FR" sz="1200" dirty="0"/>
          </a:p>
        </p:txBody>
      </p:sp>
      <p:cxnSp>
        <p:nvCxnSpPr>
          <p:cNvPr id="63" name="Connecteur droit 62"/>
          <p:cNvCxnSpPr/>
          <p:nvPr/>
        </p:nvCxnSpPr>
        <p:spPr>
          <a:xfrm flipV="1">
            <a:off x="1051816" y="5504341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flipV="1">
            <a:off x="904330" y="5504341"/>
            <a:ext cx="108012" cy="138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2993863" y="5664320"/>
            <a:ext cx="7011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3065804" y="5463051"/>
            <a:ext cx="467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135</a:t>
            </a:r>
            <a:endParaRPr lang="fr-FR" sz="1200" dirty="0"/>
          </a:p>
        </p:txBody>
      </p:sp>
      <p:cxnSp>
        <p:nvCxnSpPr>
          <p:cNvPr id="69" name="Connecteur droit 68"/>
          <p:cNvCxnSpPr/>
          <p:nvPr/>
        </p:nvCxnSpPr>
        <p:spPr>
          <a:xfrm flipV="1">
            <a:off x="3588018" y="5599857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V="1">
            <a:off x="3480006" y="5595070"/>
            <a:ext cx="108012" cy="138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>
            <a:stCxn id="62" idx="1"/>
          </p:cNvCxnSpPr>
          <p:nvPr/>
        </p:nvCxnSpPr>
        <p:spPr>
          <a:xfrm>
            <a:off x="1093968" y="5511716"/>
            <a:ext cx="224744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>
            <a:off x="1051816" y="4960854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>
            <a:off x="1051816" y="4365104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1051816" y="3810746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1336201" y="5932179"/>
            <a:ext cx="8656" cy="3716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>
            <a:off x="1093968" y="6270391"/>
            <a:ext cx="6747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376910" y="6058627"/>
            <a:ext cx="467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130</a:t>
            </a:r>
            <a:endParaRPr lang="fr-FR" sz="1200" dirty="0"/>
          </a:p>
        </p:txBody>
      </p:sp>
      <p:cxnSp>
        <p:nvCxnSpPr>
          <p:cNvPr id="89" name="Connecteur droit 88"/>
          <p:cNvCxnSpPr/>
          <p:nvPr/>
        </p:nvCxnSpPr>
        <p:spPr>
          <a:xfrm flipV="1">
            <a:off x="1066684" y="6193428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1286523" y="6193427"/>
            <a:ext cx="108012" cy="1384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993980" y="378375"/>
            <a:ext cx="2592983" cy="4583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Meubles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60000">
            <a:off x="3641334" y="2394319"/>
            <a:ext cx="4561143" cy="228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Rectangle 93"/>
          <p:cNvSpPr/>
          <p:nvPr/>
        </p:nvSpPr>
        <p:spPr>
          <a:xfrm>
            <a:off x="4297222" y="386759"/>
            <a:ext cx="108012" cy="5786929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Rectangle 94"/>
          <p:cNvSpPr/>
          <p:nvPr/>
        </p:nvSpPr>
        <p:spPr>
          <a:xfrm>
            <a:off x="7105534" y="386759"/>
            <a:ext cx="108012" cy="5786929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6" name="Rectangle 95"/>
          <p:cNvSpPr/>
          <p:nvPr/>
        </p:nvSpPr>
        <p:spPr>
          <a:xfrm>
            <a:off x="4297222" y="269032"/>
            <a:ext cx="2916324" cy="11772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1" name="Connecteur droit 130"/>
          <p:cNvCxnSpPr/>
          <p:nvPr/>
        </p:nvCxnSpPr>
        <p:spPr>
          <a:xfrm>
            <a:off x="4514220" y="5222879"/>
            <a:ext cx="2160" cy="539935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131"/>
          <p:cNvCxnSpPr/>
          <p:nvPr/>
        </p:nvCxnSpPr>
        <p:spPr>
          <a:xfrm>
            <a:off x="4516380" y="4657594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132"/>
          <p:cNvCxnSpPr/>
          <p:nvPr/>
        </p:nvCxnSpPr>
        <p:spPr>
          <a:xfrm>
            <a:off x="4516380" y="4061844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/>
          <p:cNvCxnSpPr/>
          <p:nvPr/>
        </p:nvCxnSpPr>
        <p:spPr>
          <a:xfrm>
            <a:off x="4601523" y="4061844"/>
            <a:ext cx="0" cy="502197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4458544" y="386759"/>
            <a:ext cx="2592983" cy="4583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Meubles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4405234" y="6055961"/>
            <a:ext cx="180020" cy="11772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Rectangle 142"/>
          <p:cNvSpPr/>
          <p:nvPr/>
        </p:nvSpPr>
        <p:spPr>
          <a:xfrm>
            <a:off x="6997522" y="6067011"/>
            <a:ext cx="108012" cy="10667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14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9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6</cp:revision>
  <dcterms:created xsi:type="dcterms:W3CDTF">2011-05-23T19:35:16Z</dcterms:created>
  <dcterms:modified xsi:type="dcterms:W3CDTF">2011-05-23T20:59:16Z</dcterms:modified>
</cp:coreProperties>
</file>